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71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2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hape 61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0242" name="Shape 6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hape 6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2290" name="Shape 6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79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4338" name="Shape 8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88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6386" name="Shape 8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hape 96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8434" name="Shape 97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04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0482" name="Shape 105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113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2530" name="Shape 11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hape 122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4578" name="Shape 12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hape 130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6626" name="Shape 131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hape 139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8674" name="Shape 14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11"/>
          <p:cNvGrpSpPr>
            <a:grpSpLocks/>
          </p:cNvGrpSpPr>
          <p:nvPr/>
        </p:nvGrpSpPr>
        <p:grpSpPr bwMode="auto">
          <a:xfrm>
            <a:off x="0" y="3462338"/>
            <a:ext cx="9144000" cy="1647825"/>
            <a:chOff x="0" y="3690482"/>
            <a:chExt cx="9144000" cy="850171"/>
          </a:xfrm>
        </p:grpSpPr>
        <p:sp>
          <p:nvSpPr>
            <p:cNvPr id="5" name="Shape 12"/>
            <p:cNvSpPr>
              <a:spLocks noChangeArrowheads="1"/>
            </p:cNvSpPr>
            <p:nvPr/>
          </p:nvSpPr>
          <p:spPr bwMode="auto">
            <a:xfrm>
              <a:off x="0" y="4419321"/>
              <a:ext cx="9144000" cy="7200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6" name="Shape 13"/>
            <p:cNvSpPr/>
            <p:nvPr/>
          </p:nvSpPr>
          <p:spPr>
            <a:xfrm>
              <a:off x="0" y="3774025"/>
              <a:ext cx="9144000" cy="1187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Shape 14"/>
            <p:cNvSpPr/>
            <p:nvPr/>
          </p:nvSpPr>
          <p:spPr>
            <a:xfrm>
              <a:off x="0" y="3875587"/>
              <a:ext cx="9144000" cy="11630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Shape 15"/>
            <p:cNvSpPr/>
            <p:nvPr/>
          </p:nvSpPr>
          <p:spPr>
            <a:xfrm>
              <a:off x="0" y="3955853"/>
              <a:ext cx="9144000" cy="1826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Shape 16"/>
            <p:cNvSpPr/>
            <p:nvPr/>
          </p:nvSpPr>
          <p:spPr>
            <a:xfrm>
              <a:off x="0" y="4186825"/>
              <a:ext cx="9144000" cy="1335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Shape 17"/>
            <p:cNvSpPr>
              <a:spLocks noChangeArrowheads="1"/>
            </p:cNvSpPr>
            <p:nvPr/>
          </p:nvSpPr>
          <p:spPr bwMode="auto"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13" name="Shape 18"/>
            <p:cNvSpPr/>
            <p:nvPr/>
          </p:nvSpPr>
          <p:spPr>
            <a:xfrm>
              <a:off x="0" y="4479224"/>
              <a:ext cx="9144000" cy="614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Shape 19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046558"/>
            <a:ext cx="7772400" cy="1102500"/>
          </a:xfrm>
          <a:prstGeom prst="rect">
            <a:avLst/>
          </a:prstGeom>
        </p:spPr>
        <p:txBody>
          <a:bodyPr anchor="b"/>
          <a:lstStyle>
            <a:lvl1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1pPr>
            <a:lvl2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2pPr>
            <a:lvl3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3pPr>
            <a:lvl4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4pPr>
            <a:lvl5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5pPr>
            <a:lvl6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6pPr>
            <a:lvl7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7pPr>
            <a:lvl8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8pPr>
            <a:lvl9pPr indent="304800">
              <a:buClr>
                <a:srgbClr val="FFA711"/>
              </a:buClr>
              <a:buSzPct val="100000"/>
              <a:defRPr sz="4800" b="1"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685800" y="2182817"/>
            <a:ext cx="7772400" cy="838799"/>
          </a:xfrm>
          <a:prstGeom prst="rect">
            <a:avLst/>
          </a:prstGeom>
        </p:spPr>
        <p:txBody>
          <a:bodyPr/>
          <a:lstStyle>
            <a:lvl1pPr marL="0">
              <a:buNone/>
              <a:defRPr/>
            </a:lvl1pPr>
            <a:lvl2pPr marL="0" indent="203200">
              <a:spcBef>
                <a:spcPts val="0"/>
              </a:spcBef>
              <a:buSzPct val="100000"/>
              <a:buNone/>
              <a:defRPr sz="3200"/>
            </a:lvl2pPr>
            <a:lvl3pPr marL="0" indent="203200">
              <a:spcBef>
                <a:spcPts val="0"/>
              </a:spcBef>
              <a:buSzPct val="100000"/>
              <a:buNone/>
              <a:defRPr sz="3200"/>
            </a:lvl3pPr>
            <a:lvl4pPr marL="0" indent="203200">
              <a:spcBef>
                <a:spcPts val="0"/>
              </a:spcBef>
              <a:buSzPct val="100000"/>
              <a:buNone/>
              <a:defRPr sz="3200"/>
            </a:lvl4pPr>
            <a:lvl5pPr marL="0" indent="203200">
              <a:spcBef>
                <a:spcPts val="0"/>
              </a:spcBef>
              <a:buSzPct val="100000"/>
              <a:buNone/>
              <a:defRPr sz="3200"/>
            </a:lvl5pPr>
            <a:lvl6pPr marL="0" indent="203200">
              <a:spcBef>
                <a:spcPts val="0"/>
              </a:spcBef>
              <a:buSzPct val="100000"/>
              <a:buNone/>
              <a:defRPr sz="3200"/>
            </a:lvl6pPr>
            <a:lvl7pPr marL="0" indent="203200">
              <a:spcBef>
                <a:spcPts val="0"/>
              </a:spcBef>
              <a:buSzPct val="100000"/>
              <a:buNone/>
              <a:defRPr sz="3200"/>
            </a:lvl7pPr>
            <a:lvl8pPr marL="0" indent="203200">
              <a:spcBef>
                <a:spcPts val="0"/>
              </a:spcBef>
              <a:buSzPct val="100000"/>
              <a:buNone/>
              <a:defRPr sz="3200"/>
            </a:lvl8pPr>
            <a:lvl9pPr marL="0" indent="203200">
              <a:spcBef>
                <a:spcPts val="0"/>
              </a:spcBef>
              <a:buSzPct val="100000"/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23"/>
          <p:cNvGrpSpPr>
            <a:grpSpLocks/>
          </p:cNvGrpSpPr>
          <p:nvPr/>
        </p:nvGrpSpPr>
        <p:grpSpPr bwMode="auto">
          <a:xfrm>
            <a:off x="0" y="4559300"/>
            <a:ext cx="9144000" cy="584200"/>
            <a:chOff x="0" y="3690482"/>
            <a:chExt cx="9144000" cy="301556"/>
          </a:xfrm>
        </p:grpSpPr>
        <p:sp>
          <p:nvSpPr>
            <p:cNvPr id="5" name="Shape 24"/>
            <p:cNvSpPr>
              <a:spLocks noChangeArrowheads="1"/>
            </p:cNvSpPr>
            <p:nvPr/>
          </p:nvSpPr>
          <p:spPr bwMode="auto"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6" name="Shape 25"/>
            <p:cNvSpPr>
              <a:spLocks noChangeArrowheads="1"/>
            </p:cNvSpPr>
            <p:nvPr/>
          </p:nvSpPr>
          <p:spPr bwMode="auto"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7" name="Shape 26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rgbClr val="FF6428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A711"/>
                </a:solidFill>
              </a:defRPr>
            </a:lvl1pPr>
            <a:lvl2pPr>
              <a:defRPr>
                <a:solidFill>
                  <a:srgbClr val="FFA711"/>
                </a:solidFill>
              </a:defRPr>
            </a:lvl2pPr>
            <a:lvl3pPr>
              <a:defRPr>
                <a:solidFill>
                  <a:srgbClr val="FFA711"/>
                </a:solidFill>
              </a:defRPr>
            </a:lvl3pPr>
            <a:lvl4pPr>
              <a:defRPr>
                <a:solidFill>
                  <a:srgbClr val="FFA711"/>
                </a:solidFill>
              </a:defRPr>
            </a:lvl4pPr>
            <a:lvl5pPr>
              <a:defRPr>
                <a:solidFill>
                  <a:srgbClr val="FFA711"/>
                </a:solidFill>
              </a:defRPr>
            </a:lvl5pPr>
            <a:lvl6pPr>
              <a:defRPr>
                <a:solidFill>
                  <a:srgbClr val="FFA711"/>
                </a:solidFill>
              </a:defRPr>
            </a:lvl6pPr>
            <a:lvl7pPr>
              <a:defRPr>
                <a:solidFill>
                  <a:srgbClr val="FFA711"/>
                </a:solidFill>
              </a:defRPr>
            </a:lvl7pPr>
            <a:lvl8pPr>
              <a:defRPr>
                <a:solidFill>
                  <a:srgbClr val="FFA711"/>
                </a:solidFill>
              </a:defRPr>
            </a:lvl8pPr>
            <a:lvl9pPr>
              <a:defRPr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69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31"/>
          <p:cNvGrpSpPr>
            <a:grpSpLocks/>
          </p:cNvGrpSpPr>
          <p:nvPr/>
        </p:nvGrpSpPr>
        <p:grpSpPr bwMode="auto">
          <a:xfrm>
            <a:off x="0" y="4559300"/>
            <a:ext cx="9144000" cy="584200"/>
            <a:chOff x="0" y="3690482"/>
            <a:chExt cx="9144000" cy="301556"/>
          </a:xfrm>
        </p:grpSpPr>
        <p:sp>
          <p:nvSpPr>
            <p:cNvPr id="6" name="Shape 32"/>
            <p:cNvSpPr/>
            <p:nvPr/>
          </p:nvSpPr>
          <p:spPr>
            <a:xfrm>
              <a:off x="0" y="3774065"/>
              <a:ext cx="9144000" cy="1188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Shape 33"/>
            <p:cNvSpPr>
              <a:spLocks noChangeArrowheads="1"/>
            </p:cNvSpPr>
            <p:nvPr/>
          </p:nvSpPr>
          <p:spPr bwMode="auto">
            <a:xfrm>
              <a:off x="0" y="3875339"/>
              <a:ext cx="9144000" cy="116699"/>
            </a:xfrm>
            <a:prstGeom prst="rect">
              <a:avLst/>
            </a:prstGeom>
            <a:solidFill>
              <a:srgbClr val="E9E0C9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8" name="Shape 34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2669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2669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hape 37"/>
          <p:cNvGrpSpPr>
            <a:grpSpLocks/>
          </p:cNvGrpSpPr>
          <p:nvPr/>
        </p:nvGrpSpPr>
        <p:grpSpPr bwMode="auto">
          <a:xfrm>
            <a:off x="0" y="4559300"/>
            <a:ext cx="9144000" cy="584200"/>
            <a:chOff x="0" y="3690482"/>
            <a:chExt cx="9144000" cy="301556"/>
          </a:xfrm>
        </p:grpSpPr>
        <p:sp>
          <p:nvSpPr>
            <p:cNvPr id="4" name="Shape 38"/>
            <p:cNvSpPr/>
            <p:nvPr/>
          </p:nvSpPr>
          <p:spPr>
            <a:xfrm>
              <a:off x="0" y="3774065"/>
              <a:ext cx="9144000" cy="1188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Shape 39"/>
            <p:cNvSpPr>
              <a:spLocks noChangeArrowheads="1"/>
            </p:cNvSpPr>
            <p:nvPr/>
          </p:nvSpPr>
          <p:spPr bwMode="auto">
            <a:xfrm>
              <a:off x="0" y="3875339"/>
              <a:ext cx="9144000" cy="116699"/>
            </a:xfrm>
            <a:prstGeom prst="rect">
              <a:avLst/>
            </a:prstGeom>
            <a:solidFill>
              <a:srgbClr val="E9E0C9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6" name="Shape 40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hape 43"/>
          <p:cNvGrpSpPr>
            <a:grpSpLocks/>
          </p:cNvGrpSpPr>
          <p:nvPr/>
        </p:nvGrpSpPr>
        <p:grpSpPr bwMode="auto">
          <a:xfrm>
            <a:off x="0" y="4559300"/>
            <a:ext cx="9144000" cy="584200"/>
            <a:chOff x="0" y="3690482"/>
            <a:chExt cx="9144000" cy="301556"/>
          </a:xfrm>
        </p:grpSpPr>
        <p:sp>
          <p:nvSpPr>
            <p:cNvPr id="4" name="Shape 44"/>
            <p:cNvSpPr>
              <a:spLocks noChangeArrowheads="1"/>
            </p:cNvSpPr>
            <p:nvPr/>
          </p:nvSpPr>
          <p:spPr bwMode="auto">
            <a:xfrm>
              <a:off x="0" y="3774403"/>
              <a:ext cx="9144000" cy="1185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5" name="Shape 45"/>
            <p:cNvSpPr>
              <a:spLocks noChangeArrowheads="1"/>
            </p:cNvSpPr>
            <p:nvPr/>
          </p:nvSpPr>
          <p:spPr bwMode="auto">
            <a:xfrm>
              <a:off x="0" y="3875339"/>
              <a:ext cx="9144000" cy="116699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6" name="Shape 46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rgbClr val="FF6428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471899"/>
          </a:xfrm>
          <a:prstGeom prst="rect">
            <a:avLst/>
          </a:prstGeom>
        </p:spPr>
        <p:txBody>
          <a:bodyPr/>
          <a:lstStyle>
            <a:lvl1pPr marL="0" indent="88900" algn="ctr">
              <a:buClr>
                <a:srgbClr val="FFA711"/>
              </a:buClr>
              <a:buSzPct val="100000"/>
              <a:buNone/>
              <a:defRPr sz="1400">
                <a:solidFill>
                  <a:srgbClr val="FFA711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48"/>
          <p:cNvGrpSpPr>
            <a:grpSpLocks/>
          </p:cNvGrpSpPr>
          <p:nvPr/>
        </p:nvGrpSpPr>
        <p:grpSpPr bwMode="auto">
          <a:xfrm>
            <a:off x="0" y="3462338"/>
            <a:ext cx="9144000" cy="1647825"/>
            <a:chOff x="0" y="3690482"/>
            <a:chExt cx="9144000" cy="850171"/>
          </a:xfrm>
        </p:grpSpPr>
        <p:sp>
          <p:nvSpPr>
            <p:cNvPr id="3" name="Shape 49"/>
            <p:cNvSpPr>
              <a:spLocks noChangeArrowheads="1"/>
            </p:cNvSpPr>
            <p:nvPr/>
          </p:nvSpPr>
          <p:spPr bwMode="auto">
            <a:xfrm>
              <a:off x="0" y="4419321"/>
              <a:ext cx="9144000" cy="72000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4" name="Shape 50"/>
            <p:cNvSpPr/>
            <p:nvPr/>
          </p:nvSpPr>
          <p:spPr>
            <a:xfrm>
              <a:off x="0" y="3774025"/>
              <a:ext cx="9144000" cy="1187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Shape 51"/>
            <p:cNvSpPr/>
            <p:nvPr/>
          </p:nvSpPr>
          <p:spPr>
            <a:xfrm>
              <a:off x="0" y="3875587"/>
              <a:ext cx="9144000" cy="11630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Shape 52"/>
            <p:cNvSpPr/>
            <p:nvPr/>
          </p:nvSpPr>
          <p:spPr>
            <a:xfrm>
              <a:off x="0" y="3955853"/>
              <a:ext cx="9144000" cy="1826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Shape 53"/>
            <p:cNvSpPr/>
            <p:nvPr/>
          </p:nvSpPr>
          <p:spPr>
            <a:xfrm>
              <a:off x="0" y="4186825"/>
              <a:ext cx="9144000" cy="1335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Shape 54"/>
            <p:cNvSpPr>
              <a:spLocks noChangeArrowheads="1"/>
            </p:cNvSpPr>
            <p:nvPr/>
          </p:nvSpPr>
          <p:spPr bwMode="auto"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  <p:sp>
          <p:nvSpPr>
            <p:cNvPr id="9" name="Shape 55"/>
            <p:cNvSpPr/>
            <p:nvPr/>
          </p:nvSpPr>
          <p:spPr>
            <a:xfrm>
              <a:off x="0" y="4479224"/>
              <a:ext cx="9144000" cy="614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Shape 56"/>
            <p:cNvSpPr>
              <a:spLocks noChangeArrowheads="1"/>
            </p:cNvSpPr>
            <p:nvPr/>
          </p:nvSpPr>
          <p:spPr bwMode="auto">
            <a:xfrm>
              <a:off x="0" y="3690482"/>
              <a:ext cx="9144000" cy="45600"/>
            </a:xfrm>
            <a:prstGeom prst="rect">
              <a:avLst/>
            </a:prstGeom>
            <a:solidFill>
              <a:srgbClr val="FFA711"/>
            </a:solidFill>
            <a:ln w="9525">
              <a:noFill/>
              <a:miter lim="800000"/>
              <a:headEnd/>
              <a:tailEnd/>
            </a:ln>
          </p:spPr>
          <p:txBody>
            <a:bodyPr lIns="91425" tIns="45700" rIns="91425" bIns="45700"/>
            <a:lstStyle/>
            <a:p>
              <a:endParaRPr lang="nl-NL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5"/>
          <p:cNvSpPr txBox="1"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>
              <a:sym typeface="Arial" charset="0"/>
            </a:endParaRPr>
          </a:p>
        </p:txBody>
      </p:sp>
      <p:sp>
        <p:nvSpPr>
          <p:cNvPr id="1027" name="Shape 6"/>
          <p:cNvSpPr txBox="1"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>
              <a:sym typeface="Arial" charset="0"/>
            </a:endParaRPr>
          </a:p>
        </p:txBody>
      </p:sp>
      <p:sp>
        <p:nvSpPr>
          <p:cNvPr id="1028" name="Shape 7"/>
          <p:cNvSpPr>
            <a:spLocks noChangeArrowheads="1"/>
          </p:cNvSpPr>
          <p:nvPr/>
        </p:nvSpPr>
        <p:spPr bwMode="auto">
          <a:xfrm>
            <a:off x="0" y="1588"/>
            <a:ext cx="9144000" cy="873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endParaRPr lang="nl-NL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58"/>
          <p:cNvSpPr txBox="1">
            <a:spLocks noGrp="1"/>
          </p:cNvSpPr>
          <p:nvPr>
            <p:ph type="ctrTitle"/>
          </p:nvPr>
        </p:nvSpPr>
        <p:spPr>
          <a:xfrm>
            <a:off x="685800" y="1046163"/>
            <a:ext cx="7772400" cy="1103312"/>
          </a:xfrm>
        </p:spPr>
        <p:txBody>
          <a:bodyPr/>
          <a:lstStyle/>
          <a:p>
            <a:pPr eaLnBrk="1" hangingPunct="1">
              <a:buSzTx/>
              <a:buFont typeface="Georgia" pitchFamily="18" charset="0"/>
              <a:buNone/>
            </a:pPr>
            <a:r>
              <a:rPr lang="nl-NL">
                <a:latin typeface="Georgia" pitchFamily="18" charset="0"/>
                <a:cs typeface="Arial" charset="0"/>
                <a:sym typeface="Georgia" pitchFamily="18" charset="0"/>
              </a:rPr>
              <a:t>THE BECOMING OF… </a:t>
            </a:r>
          </a:p>
        </p:txBody>
      </p:sp>
      <p:sp>
        <p:nvSpPr>
          <p:cNvPr id="9218" name="Shape 59"/>
          <p:cNvSpPr txBox="1">
            <a:spLocks noGrp="1"/>
          </p:cNvSpPr>
          <p:nvPr>
            <p:ph type="subTitle" idx="1"/>
          </p:nvPr>
        </p:nvSpPr>
        <p:spPr>
          <a:xfrm>
            <a:off x="685800" y="2182813"/>
            <a:ext cx="7772400" cy="838200"/>
          </a:xfrm>
        </p:spPr>
        <p:txBody>
          <a:bodyPr/>
          <a:lstStyle/>
          <a:p>
            <a:pPr indent="-139700" eaLnBrk="1" hangingPunct="1">
              <a:buClr>
                <a:srgbClr val="E9E0C9"/>
              </a:buClr>
              <a:buFont typeface="Georgia" pitchFamily="18" charset="0"/>
              <a:buNone/>
            </a:pPr>
            <a:r>
              <a:rPr lang="nl-NL" sz="3200">
                <a:solidFill>
                  <a:srgbClr val="E9E0C9"/>
                </a:solidFill>
                <a:latin typeface="Georgia" pitchFamily="18" charset="0"/>
                <a:cs typeface="Arial" charset="0"/>
                <a:sym typeface="Georgia" pitchFamily="18" charset="0"/>
              </a:rPr>
              <a:t>House of unity RIGA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hape 64"/>
          <p:cNvSpPr txBox="1">
            <a:spLocks noGrp="1"/>
          </p:cNvSpPr>
          <p:nvPr>
            <p:ph type="ctrTitle"/>
          </p:nvPr>
        </p:nvSpPr>
        <p:spPr>
          <a:xfrm>
            <a:off x="685800" y="1046163"/>
            <a:ext cx="7772400" cy="1103312"/>
          </a:xfrm>
        </p:spPr>
        <p:txBody>
          <a:bodyPr/>
          <a:lstStyle/>
          <a:p>
            <a:pPr eaLnBrk="1" hangingPunct="1">
              <a:buSzTx/>
              <a:buFont typeface="Georgia" pitchFamily="18" charset="0"/>
              <a:buNone/>
            </a:pPr>
            <a:r>
              <a:rPr lang="nl-NL">
                <a:latin typeface="Georgia" pitchFamily="18" charset="0"/>
                <a:cs typeface="Arial" charset="0"/>
                <a:sym typeface="Georgia" pitchFamily="18" charset="0"/>
              </a:rPr>
              <a:t>THE IDEA</a:t>
            </a:r>
          </a:p>
        </p:txBody>
      </p:sp>
      <p:sp>
        <p:nvSpPr>
          <p:cNvPr id="11266" name="Shape 65"/>
          <p:cNvSpPr txBox="1">
            <a:spLocks noGrp="1"/>
          </p:cNvSpPr>
          <p:nvPr>
            <p:ph type="subTitle" idx="1"/>
          </p:nvPr>
        </p:nvSpPr>
        <p:spPr>
          <a:xfrm>
            <a:off x="142875" y="2149475"/>
            <a:ext cx="7772400" cy="1474788"/>
          </a:xfrm>
        </p:spPr>
        <p:txBody>
          <a:bodyPr/>
          <a:lstStyle/>
          <a:p>
            <a:pPr indent="-139700" eaLnBrk="1" hangingPunct="1">
              <a:buClr>
                <a:srgbClr val="E9E0C9"/>
              </a:buClr>
              <a:buFont typeface="Georgia" pitchFamily="18" charset="0"/>
              <a:buNone/>
            </a:pPr>
            <a:r>
              <a:rPr lang="nl-NL" sz="3200">
                <a:solidFill>
                  <a:srgbClr val="E9E0C9"/>
                </a:solidFill>
                <a:latin typeface="Georgia" pitchFamily="18" charset="0"/>
                <a:cs typeface="Arial" charset="0"/>
                <a:sym typeface="Georgia" pitchFamily="18" charset="0"/>
              </a:rPr>
              <a:t>Going to Aglona, share the light…</a:t>
            </a:r>
          </a:p>
          <a:p>
            <a:pPr indent="-139700" eaLnBrk="1" hangingPunct="1">
              <a:buClr>
                <a:srgbClr val="E9E0C9"/>
              </a:buClr>
              <a:buFont typeface="Georgia" pitchFamily="18" charset="0"/>
              <a:buNone/>
            </a:pPr>
            <a:r>
              <a:rPr lang="nl-NL" sz="3200">
                <a:solidFill>
                  <a:srgbClr val="E9E0C9"/>
                </a:solidFill>
                <a:latin typeface="Georgia" pitchFamily="18" charset="0"/>
                <a:cs typeface="Arial" charset="0"/>
                <a:sym typeface="Georgia" pitchFamily="18" charset="0"/>
              </a:rPr>
              <a:t>Dutch Latvian youth exchange…  </a:t>
            </a:r>
          </a:p>
        </p:txBody>
      </p:sp>
      <p:pic>
        <p:nvPicPr>
          <p:cNvPr id="11267" name="Shape 6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3488" y="344488"/>
            <a:ext cx="2727325" cy="42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71"/>
          <p:cNvSpPr txBox="1">
            <a:spLocks noGrp="1"/>
          </p:cNvSpPr>
          <p:nvPr>
            <p:ph type="ctrTitle"/>
          </p:nvPr>
        </p:nvSpPr>
        <p:spPr>
          <a:xfrm>
            <a:off x="685800" y="1046163"/>
            <a:ext cx="7772400" cy="1103312"/>
          </a:xfrm>
        </p:spPr>
        <p:txBody>
          <a:bodyPr/>
          <a:lstStyle/>
          <a:p>
            <a:pPr eaLnBrk="1" hangingPunct="1">
              <a:buSzTx/>
              <a:buFont typeface="Georgia" pitchFamily="18" charset="0"/>
              <a:buNone/>
            </a:pPr>
            <a:r>
              <a:rPr lang="nl-NL">
                <a:latin typeface="Georgia" pitchFamily="18" charset="0"/>
                <a:cs typeface="Arial" charset="0"/>
                <a:sym typeface="Georgia" pitchFamily="18" charset="0"/>
              </a:rPr>
              <a:t>Latvian friends helping</a:t>
            </a:r>
          </a:p>
        </p:txBody>
      </p:sp>
      <p:sp>
        <p:nvSpPr>
          <p:cNvPr id="13314" name="Shape 72"/>
          <p:cNvSpPr txBox="1">
            <a:spLocks noGrp="1"/>
          </p:cNvSpPr>
          <p:nvPr>
            <p:ph type="subTitle" idx="1"/>
          </p:nvPr>
        </p:nvSpPr>
        <p:spPr>
          <a:xfrm>
            <a:off x="685800" y="2182813"/>
            <a:ext cx="7772400" cy="1887537"/>
          </a:xfrm>
        </p:spPr>
        <p:txBody>
          <a:bodyPr/>
          <a:lstStyle/>
          <a:p>
            <a:pPr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13315" name="Shape 7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813" y="1992313"/>
            <a:ext cx="2516187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Shap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59998">
            <a:off x="2701925" y="2044700"/>
            <a:ext cx="1865313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Shap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8" y="1992313"/>
            <a:ext cx="2809875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Shap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75" y="1992313"/>
            <a:ext cx="1573213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Shape 77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10425" y="1992313"/>
            <a:ext cx="1782763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82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46455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TOTAL RENOVATION with IVO</a:t>
            </a:r>
          </a:p>
        </p:txBody>
      </p:sp>
      <p:sp>
        <p:nvSpPr>
          <p:cNvPr id="15362" name="Shape 8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15363" name="Shape 8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04000">
            <a:off x="646113" y="1433513"/>
            <a:ext cx="529113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Shape 85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7763" y="1393825"/>
            <a:ext cx="3963987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Shape 86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4788" y="977900"/>
            <a:ext cx="2144712" cy="160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9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A BIG JOB</a:t>
            </a:r>
          </a:p>
        </p:txBody>
      </p:sp>
      <p:sp>
        <p:nvSpPr>
          <p:cNvPr id="17410" name="Shape 9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17411" name="Shape 9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00150"/>
            <a:ext cx="30289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Shape 9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6988" y="1209675"/>
            <a:ext cx="4849812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9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Rebuilding in a lonely evening...</a:t>
            </a:r>
          </a:p>
        </p:txBody>
      </p:sp>
      <p:sp>
        <p:nvSpPr>
          <p:cNvPr id="19458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19459" name="Shape 10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8088" y="1200150"/>
            <a:ext cx="4938712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Shape 10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200150"/>
            <a:ext cx="4195763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107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1476375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3600">
                <a:latin typeface="Georgia" pitchFamily="18" charset="0"/>
                <a:cs typeface="Arial" charset="0"/>
                <a:sym typeface="Georgia" pitchFamily="18" charset="0"/>
              </a:rPr>
              <a:t>Gas heating after hard prayer and restoring the old windows: ora et labora</a:t>
            </a:r>
          </a:p>
        </p:txBody>
      </p:sp>
      <p:sp>
        <p:nvSpPr>
          <p:cNvPr id="21506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643063"/>
            <a:ext cx="7907338" cy="2824162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21507" name="Shape 10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288" y="1682750"/>
            <a:ext cx="1716087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Shape 110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09993">
            <a:off x="2301875" y="1682750"/>
            <a:ext cx="2378075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Shape 111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5950" y="1836738"/>
            <a:ext cx="471805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116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The kitchenman… </a:t>
            </a:r>
          </a:p>
        </p:txBody>
      </p:sp>
      <p:sp>
        <p:nvSpPr>
          <p:cNvPr id="23554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23555" name="Shape 1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9363" y="338138"/>
            <a:ext cx="2449512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Shape 11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2425" y="1200150"/>
            <a:ext cx="24511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Shape 12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34000">
            <a:off x="2660650" y="1231900"/>
            <a:ext cx="4570413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hape 125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The curtains a gift from an old parish house just look like new</a:t>
            </a:r>
          </a:p>
        </p:txBody>
      </p:sp>
      <p:sp>
        <p:nvSpPr>
          <p:cNvPr id="25602" name="Shape 1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25603" name="Shape 12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325" y="1293813"/>
            <a:ext cx="24511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Shape 12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2313" y="1265238"/>
            <a:ext cx="4983162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hape 133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indent="279400" eaLnBrk="1" hangingPunct="1">
              <a:buClr>
                <a:schemeClr val="accent2"/>
              </a:buClr>
              <a:buFont typeface="Georgia" pitchFamily="18" charset="0"/>
              <a:buNone/>
            </a:pPr>
            <a:r>
              <a:rPr lang="nl-NL" sz="4400">
                <a:latin typeface="Georgia" pitchFamily="18" charset="0"/>
                <a:cs typeface="Arial" charset="0"/>
                <a:sym typeface="Georgia" pitchFamily="18" charset="0"/>
              </a:rPr>
              <a:t>See you… in the house of unity </a:t>
            </a:r>
          </a:p>
        </p:txBody>
      </p:sp>
      <p:sp>
        <p:nvSpPr>
          <p:cNvPr id="27650" name="Shape 13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75"/>
          </a:xfrm>
        </p:spPr>
        <p:txBody>
          <a:bodyPr/>
          <a:lstStyle/>
          <a:p>
            <a:pPr marL="342900" indent="-139700" eaLnBrk="1" hangingPunct="1">
              <a:buClr>
                <a:srgbClr val="E9E0C9"/>
              </a:buClr>
              <a:buFont typeface="Georgia" pitchFamily="18" charset="0"/>
              <a:buNone/>
            </a:pPr>
            <a:endParaRPr lang="nl-NL" sz="3200">
              <a:solidFill>
                <a:srgbClr val="E9E0C9"/>
              </a:solidFill>
              <a:latin typeface="Georgia" pitchFamily="18" charset="0"/>
              <a:cs typeface="Arial" charset="0"/>
              <a:sym typeface="Georgia" pitchFamily="18" charset="0"/>
            </a:endParaRPr>
          </a:p>
        </p:txBody>
      </p:sp>
      <p:pic>
        <p:nvPicPr>
          <p:cNvPr id="27651" name="Shape 13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5" y="1098550"/>
            <a:ext cx="2314575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Shape 13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84400" y="2001838"/>
            <a:ext cx="26939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Shape 137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03999">
            <a:off x="4203700" y="1236663"/>
            <a:ext cx="4532313" cy="301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lor-strip">
  <a:themeElements>
    <a:clrScheme name="Custom 458">
      <a:dk1>
        <a:srgbClr val="6A0212"/>
      </a:dk1>
      <a:lt1>
        <a:srgbClr val="B43C3E"/>
      </a:lt1>
      <a:dk2>
        <a:srgbClr val="000000"/>
      </a:dk2>
      <a:lt2>
        <a:srgbClr val="E9E0C9"/>
      </a:lt2>
      <a:accent1>
        <a:srgbClr val="D60030"/>
      </a:accent1>
      <a:accent2>
        <a:srgbClr val="FFA711"/>
      </a:accent2>
      <a:accent3>
        <a:srgbClr val="709E0B"/>
      </a:accent3>
      <a:accent4>
        <a:srgbClr val="006985"/>
      </a:accent4>
      <a:accent5>
        <a:srgbClr val="3A1E5E"/>
      </a:accent5>
      <a:accent6>
        <a:srgbClr val="FF6428"/>
      </a:accent6>
      <a:hlink>
        <a:srgbClr val="CDA43D"/>
      </a:hlink>
      <a:folHlink>
        <a:srgbClr val="744F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Diavoorstelling (16:9)</PresentationFormat>
  <Paragraphs>13</Paragraphs>
  <Slides>10</Slides>
  <Notes>10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color-strip</vt:lpstr>
      <vt:lpstr>THE BECOMING OF… </vt:lpstr>
      <vt:lpstr>THE IDEA</vt:lpstr>
      <vt:lpstr>Latvian friends helping</vt:lpstr>
      <vt:lpstr>TOTAL RENOVATION with IVO</vt:lpstr>
      <vt:lpstr>A BIG JOB</vt:lpstr>
      <vt:lpstr>Rebuilding in a lonely evening...</vt:lpstr>
      <vt:lpstr>Gas heating after hard prayer and restoring the old windows: ora et labora</vt:lpstr>
      <vt:lpstr>The kitchenman… </vt:lpstr>
      <vt:lpstr>The curtains a gift from an old parish house just look like new</vt:lpstr>
      <vt:lpstr>See you… in the house of unity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BECOMING OF… </dc:title>
  <cp:lastModifiedBy>Stefan Schevers</cp:lastModifiedBy>
  <cp:revision>2</cp:revision>
  <dcterms:modified xsi:type="dcterms:W3CDTF">2023-07-20T21:16:39Z</dcterms:modified>
</cp:coreProperties>
</file>