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6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3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8674" name="Shape 1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6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7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8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8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1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2530" name="Shape 1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4578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3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6626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1"/>
          <p:cNvGrpSpPr>
            <a:grpSpLocks/>
          </p:cNvGrpSpPr>
          <p:nvPr/>
        </p:nvGrpSpPr>
        <p:grpSpPr bwMode="auto">
          <a:xfrm>
            <a:off x="0" y="3462338"/>
            <a:ext cx="9144000" cy="1647825"/>
            <a:chOff x="0" y="3690482"/>
            <a:chExt cx="9144000" cy="850171"/>
          </a:xfrm>
        </p:grpSpPr>
        <p:sp>
          <p:nvSpPr>
            <p:cNvPr id="5" name="Shape 12"/>
            <p:cNvSpPr>
              <a:spLocks noChangeArrowheads="1"/>
            </p:cNvSpPr>
            <p:nvPr/>
          </p:nvSpPr>
          <p:spPr bwMode="auto">
            <a:xfrm>
              <a:off x="0" y="4419321"/>
              <a:ext cx="9144000" cy="720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6" name="Shape 13"/>
            <p:cNvSpPr/>
            <p:nvPr/>
          </p:nvSpPr>
          <p:spPr>
            <a:xfrm>
              <a:off x="0" y="3774025"/>
              <a:ext cx="9144000" cy="1187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4"/>
            <p:cNvSpPr/>
            <p:nvPr/>
          </p:nvSpPr>
          <p:spPr>
            <a:xfrm>
              <a:off x="0" y="3875587"/>
              <a:ext cx="9144000" cy="1163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5"/>
            <p:cNvSpPr/>
            <p:nvPr/>
          </p:nvSpPr>
          <p:spPr>
            <a:xfrm>
              <a:off x="0" y="3955853"/>
              <a:ext cx="9144000" cy="1826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6"/>
            <p:cNvSpPr/>
            <p:nvPr/>
          </p:nvSpPr>
          <p:spPr>
            <a:xfrm>
              <a:off x="0" y="4186825"/>
              <a:ext cx="9144000" cy="1335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7"/>
            <p:cNvSpPr>
              <a:spLocks noChangeArrowheads="1"/>
            </p:cNvSpPr>
            <p:nvPr/>
          </p:nvSpPr>
          <p:spPr bwMode="auto"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13" name="Shape 18"/>
            <p:cNvSpPr/>
            <p:nvPr/>
          </p:nvSpPr>
          <p:spPr>
            <a:xfrm>
              <a:off x="0" y="4479224"/>
              <a:ext cx="9144000" cy="614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9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</p:grp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anchor="b"/>
          <a:lstStyle>
            <a:lvl1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/>
          <a:lstStyle>
            <a:lvl1pPr marL="0">
              <a:buNone/>
              <a:defRPr/>
            </a:lvl1pPr>
            <a:lvl2pPr marL="0" indent="203200">
              <a:spcBef>
                <a:spcPts val="0"/>
              </a:spcBef>
              <a:buSzPct val="100000"/>
              <a:buNone/>
              <a:defRPr sz="3200"/>
            </a:lvl2pPr>
            <a:lvl3pPr marL="0" indent="203200">
              <a:spcBef>
                <a:spcPts val="0"/>
              </a:spcBef>
              <a:buSzPct val="100000"/>
              <a:buNone/>
              <a:defRPr sz="3200"/>
            </a:lvl3pPr>
            <a:lvl4pPr marL="0" indent="203200">
              <a:spcBef>
                <a:spcPts val="0"/>
              </a:spcBef>
              <a:buSzPct val="100000"/>
              <a:buNone/>
              <a:defRPr sz="3200"/>
            </a:lvl4pPr>
            <a:lvl5pPr marL="0" indent="203200">
              <a:spcBef>
                <a:spcPts val="0"/>
              </a:spcBef>
              <a:buSzPct val="100000"/>
              <a:buNone/>
              <a:defRPr sz="3200"/>
            </a:lvl5pPr>
            <a:lvl6pPr marL="0" indent="203200">
              <a:spcBef>
                <a:spcPts val="0"/>
              </a:spcBef>
              <a:buSzPct val="100000"/>
              <a:buNone/>
              <a:defRPr sz="3200"/>
            </a:lvl6pPr>
            <a:lvl7pPr marL="0" indent="203200">
              <a:spcBef>
                <a:spcPts val="0"/>
              </a:spcBef>
              <a:buSzPct val="100000"/>
              <a:buNone/>
              <a:defRPr sz="3200"/>
            </a:lvl7pPr>
            <a:lvl8pPr marL="0" indent="203200">
              <a:spcBef>
                <a:spcPts val="0"/>
              </a:spcBef>
              <a:buSzPct val="100000"/>
              <a:buNone/>
              <a:defRPr sz="3200"/>
            </a:lvl8pPr>
            <a:lvl9pPr marL="0" indent="203200"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3"/>
          <p:cNvGrpSpPr>
            <a:grpSpLocks/>
          </p:cNvGrpSpPr>
          <p:nvPr/>
        </p:nvGrpSpPr>
        <p:grpSpPr bwMode="auto">
          <a:xfrm>
            <a:off x="0" y="4559300"/>
            <a:ext cx="9144000" cy="584200"/>
            <a:chOff x="0" y="3690482"/>
            <a:chExt cx="9144000" cy="301556"/>
          </a:xfrm>
        </p:grpSpPr>
        <p:sp>
          <p:nvSpPr>
            <p:cNvPr id="5" name="Shape 24"/>
            <p:cNvSpPr>
              <a:spLocks noChangeArrowheads="1"/>
            </p:cNvSpPr>
            <p:nvPr/>
          </p:nvSpPr>
          <p:spPr bwMode="auto"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6" name="Shape 25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7" name="Shape 26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A711"/>
                </a:solidFill>
              </a:defRPr>
            </a:lvl1pPr>
            <a:lvl2pPr>
              <a:defRPr>
                <a:solidFill>
                  <a:srgbClr val="FFA711"/>
                </a:solidFill>
              </a:defRPr>
            </a:lvl2pPr>
            <a:lvl3pPr>
              <a:defRPr>
                <a:solidFill>
                  <a:srgbClr val="FFA711"/>
                </a:solidFill>
              </a:defRPr>
            </a:lvl3pPr>
            <a:lvl4pPr>
              <a:defRPr>
                <a:solidFill>
                  <a:srgbClr val="FFA711"/>
                </a:solidFill>
              </a:defRPr>
            </a:lvl4pPr>
            <a:lvl5pPr>
              <a:defRPr>
                <a:solidFill>
                  <a:srgbClr val="FFA711"/>
                </a:solidFill>
              </a:defRPr>
            </a:lvl5pPr>
            <a:lvl6pPr>
              <a:defRPr>
                <a:solidFill>
                  <a:srgbClr val="FFA711"/>
                </a:solidFill>
              </a:defRPr>
            </a:lvl6pPr>
            <a:lvl7pPr>
              <a:defRPr>
                <a:solidFill>
                  <a:srgbClr val="FFA711"/>
                </a:solidFill>
              </a:defRPr>
            </a:lvl7pPr>
            <a:lvl8pPr>
              <a:defRPr>
                <a:solidFill>
                  <a:srgbClr val="FFA711"/>
                </a:solidFill>
              </a:defRPr>
            </a:lvl8pPr>
            <a:lvl9pPr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31"/>
          <p:cNvGrpSpPr>
            <a:grpSpLocks/>
          </p:cNvGrpSpPr>
          <p:nvPr/>
        </p:nvGrpSpPr>
        <p:grpSpPr bwMode="auto">
          <a:xfrm>
            <a:off x="0" y="4559300"/>
            <a:ext cx="9144000" cy="584200"/>
            <a:chOff x="0" y="3690482"/>
            <a:chExt cx="9144000" cy="301556"/>
          </a:xfrm>
        </p:grpSpPr>
        <p:sp>
          <p:nvSpPr>
            <p:cNvPr id="6" name="Shape 32"/>
            <p:cNvSpPr/>
            <p:nvPr/>
          </p:nvSpPr>
          <p:spPr>
            <a:xfrm>
              <a:off x="0" y="3774065"/>
              <a:ext cx="9144000" cy="1188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33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8" name="Shape 34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37"/>
          <p:cNvGrpSpPr>
            <a:grpSpLocks/>
          </p:cNvGrpSpPr>
          <p:nvPr/>
        </p:nvGrpSpPr>
        <p:grpSpPr bwMode="auto">
          <a:xfrm>
            <a:off x="0" y="4559300"/>
            <a:ext cx="9144000" cy="584200"/>
            <a:chOff x="0" y="3690482"/>
            <a:chExt cx="9144000" cy="301556"/>
          </a:xfrm>
        </p:grpSpPr>
        <p:sp>
          <p:nvSpPr>
            <p:cNvPr id="4" name="Shape 38"/>
            <p:cNvSpPr/>
            <p:nvPr/>
          </p:nvSpPr>
          <p:spPr>
            <a:xfrm>
              <a:off x="0" y="3774065"/>
              <a:ext cx="9144000" cy="1188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39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6" name="Shape 40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43"/>
          <p:cNvGrpSpPr>
            <a:grpSpLocks/>
          </p:cNvGrpSpPr>
          <p:nvPr/>
        </p:nvGrpSpPr>
        <p:grpSpPr bwMode="auto">
          <a:xfrm>
            <a:off x="0" y="4559300"/>
            <a:ext cx="9144000" cy="584200"/>
            <a:chOff x="0" y="3690482"/>
            <a:chExt cx="9144000" cy="301556"/>
          </a:xfrm>
        </p:grpSpPr>
        <p:sp>
          <p:nvSpPr>
            <p:cNvPr id="4" name="Shape 44"/>
            <p:cNvSpPr>
              <a:spLocks noChangeArrowheads="1"/>
            </p:cNvSpPr>
            <p:nvPr/>
          </p:nvSpPr>
          <p:spPr bwMode="auto"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5" name="Shape 45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6" name="Shape 46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</p:grp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/>
          <a:lstStyle>
            <a:lvl1pPr marL="0" indent="88900" algn="ctr"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8"/>
          <p:cNvGrpSpPr>
            <a:grpSpLocks/>
          </p:cNvGrpSpPr>
          <p:nvPr/>
        </p:nvGrpSpPr>
        <p:grpSpPr bwMode="auto">
          <a:xfrm>
            <a:off x="0" y="3462338"/>
            <a:ext cx="9144000" cy="1647825"/>
            <a:chOff x="0" y="3690482"/>
            <a:chExt cx="9144000" cy="850171"/>
          </a:xfrm>
        </p:grpSpPr>
        <p:sp>
          <p:nvSpPr>
            <p:cNvPr id="3" name="Shape 49"/>
            <p:cNvSpPr>
              <a:spLocks noChangeArrowheads="1"/>
            </p:cNvSpPr>
            <p:nvPr/>
          </p:nvSpPr>
          <p:spPr bwMode="auto">
            <a:xfrm>
              <a:off x="0" y="4419321"/>
              <a:ext cx="9144000" cy="720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4" name="Shape 50"/>
            <p:cNvSpPr/>
            <p:nvPr/>
          </p:nvSpPr>
          <p:spPr>
            <a:xfrm>
              <a:off x="0" y="3774025"/>
              <a:ext cx="9144000" cy="1187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51"/>
            <p:cNvSpPr/>
            <p:nvPr/>
          </p:nvSpPr>
          <p:spPr>
            <a:xfrm>
              <a:off x="0" y="3875587"/>
              <a:ext cx="9144000" cy="1163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52"/>
            <p:cNvSpPr/>
            <p:nvPr/>
          </p:nvSpPr>
          <p:spPr>
            <a:xfrm>
              <a:off x="0" y="3955853"/>
              <a:ext cx="9144000" cy="1826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53"/>
            <p:cNvSpPr/>
            <p:nvPr/>
          </p:nvSpPr>
          <p:spPr>
            <a:xfrm>
              <a:off x="0" y="4186825"/>
              <a:ext cx="9144000" cy="1335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4"/>
            <p:cNvSpPr>
              <a:spLocks noChangeArrowheads="1"/>
            </p:cNvSpPr>
            <p:nvPr/>
          </p:nvSpPr>
          <p:spPr bwMode="auto"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  <p:sp>
          <p:nvSpPr>
            <p:cNvPr id="9" name="Shape 55"/>
            <p:cNvSpPr/>
            <p:nvPr/>
          </p:nvSpPr>
          <p:spPr>
            <a:xfrm>
              <a:off x="0" y="4479224"/>
              <a:ext cx="9144000" cy="614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56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nl-NL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>
              <a:sym typeface="Arial" charset="0"/>
            </a:endParaRPr>
          </a:p>
        </p:txBody>
      </p:sp>
      <p:sp>
        <p:nvSpPr>
          <p:cNvPr id="1028" name="Shape 7"/>
          <p:cNvSpPr>
            <a:spLocks noChangeArrowheads="1"/>
          </p:cNvSpPr>
          <p:nvPr/>
        </p:nvSpPr>
        <p:spPr bwMode="auto">
          <a:xfrm>
            <a:off x="0" y="1588"/>
            <a:ext cx="9144000" cy="873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58"/>
          <p:cNvSpPr txBox="1">
            <a:spLocks noGrp="1"/>
          </p:cNvSpPr>
          <p:nvPr>
            <p:ph type="ctrTitle"/>
          </p:nvPr>
        </p:nvSpPr>
        <p:spPr>
          <a:xfrm>
            <a:off x="685800" y="1046163"/>
            <a:ext cx="7772400" cy="1103312"/>
          </a:xfrm>
        </p:spPr>
        <p:txBody>
          <a:bodyPr/>
          <a:lstStyle/>
          <a:p>
            <a:pPr eaLnBrk="1" hangingPunct="1">
              <a:buSzTx/>
              <a:buFont typeface="Georgia" pitchFamily="18" charset="0"/>
              <a:buNone/>
            </a:pPr>
            <a:r>
              <a:rPr lang="nl-NL">
                <a:latin typeface="Georgia" pitchFamily="18" charset="0"/>
                <a:cs typeface="Arial" charset="0"/>
                <a:sym typeface="Georgia" pitchFamily="18" charset="0"/>
              </a:rPr>
              <a:t>THE BECOMING OF… </a:t>
            </a:r>
          </a:p>
        </p:txBody>
      </p:sp>
      <p:sp>
        <p:nvSpPr>
          <p:cNvPr id="9218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2182813"/>
            <a:ext cx="7772400" cy="838200"/>
          </a:xfrm>
        </p:spPr>
        <p:txBody>
          <a:bodyPr/>
          <a:lstStyle/>
          <a:p>
            <a:pPr indent="-139700" eaLnBrk="1" hangingPunct="1">
              <a:buClr>
                <a:srgbClr val="E9E0C9"/>
              </a:buClr>
              <a:buFont typeface="Georgia" pitchFamily="18" charset="0"/>
              <a:buNone/>
            </a:pPr>
            <a:r>
              <a:rPr lang="nl-NL" sz="3200">
                <a:solidFill>
                  <a:srgbClr val="E9E0C9"/>
                </a:solidFill>
                <a:latin typeface="Georgia" pitchFamily="18" charset="0"/>
                <a:cs typeface="Arial" charset="0"/>
                <a:sym typeface="Georgia" pitchFamily="18" charset="0"/>
              </a:rPr>
              <a:t>House of unity RIGA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indent="279400" eaLnBrk="1" hangingPunct="1">
              <a:buClr>
                <a:schemeClr val="accent2"/>
              </a:buClr>
              <a:buFont typeface="Georgia" pitchFamily="18" charset="0"/>
              <a:buNone/>
            </a:pPr>
            <a:r>
              <a:rPr lang="nl-NL" sz="4400">
                <a:latin typeface="Georgia" pitchFamily="18" charset="0"/>
                <a:cs typeface="Arial" charset="0"/>
                <a:sym typeface="Georgia" pitchFamily="18" charset="0"/>
              </a:rPr>
              <a:t>See you… in the house of unity </a:t>
            </a:r>
          </a:p>
        </p:txBody>
      </p:sp>
      <p:sp>
        <p:nvSpPr>
          <p:cNvPr id="27650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</p:spPr>
        <p:txBody>
          <a:bodyPr/>
          <a:lstStyle/>
          <a:p>
            <a:pPr marL="342900"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7651" name="Shape 1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098550"/>
            <a:ext cx="23145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Shape 13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400" y="2001838"/>
            <a:ext cx="26939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Shape 13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3999">
            <a:off x="4203700" y="1236663"/>
            <a:ext cx="453231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64"/>
          <p:cNvSpPr txBox="1">
            <a:spLocks noGrp="1"/>
          </p:cNvSpPr>
          <p:nvPr>
            <p:ph type="ctrTitle"/>
          </p:nvPr>
        </p:nvSpPr>
        <p:spPr>
          <a:xfrm>
            <a:off x="685800" y="1046163"/>
            <a:ext cx="7772400" cy="1103312"/>
          </a:xfrm>
        </p:spPr>
        <p:txBody>
          <a:bodyPr/>
          <a:lstStyle/>
          <a:p>
            <a:pPr eaLnBrk="1" hangingPunct="1">
              <a:buSzTx/>
              <a:buFont typeface="Georgia" pitchFamily="18" charset="0"/>
              <a:buNone/>
            </a:pPr>
            <a:r>
              <a:rPr lang="nl-NL">
                <a:latin typeface="Georgia" pitchFamily="18" charset="0"/>
                <a:cs typeface="Arial" charset="0"/>
                <a:sym typeface="Georgia" pitchFamily="18" charset="0"/>
              </a:rPr>
              <a:t>THE IDEA</a:t>
            </a:r>
          </a:p>
        </p:txBody>
      </p:sp>
      <p:sp>
        <p:nvSpPr>
          <p:cNvPr id="11266" name="Shape 65"/>
          <p:cNvSpPr txBox="1">
            <a:spLocks noGrp="1"/>
          </p:cNvSpPr>
          <p:nvPr>
            <p:ph type="subTitle" idx="1"/>
          </p:nvPr>
        </p:nvSpPr>
        <p:spPr>
          <a:xfrm>
            <a:off x="142875" y="2149475"/>
            <a:ext cx="7772400" cy="1474788"/>
          </a:xfrm>
        </p:spPr>
        <p:txBody>
          <a:bodyPr/>
          <a:lstStyle/>
          <a:p>
            <a:pPr indent="-139700" eaLnBrk="1" hangingPunct="1">
              <a:buClr>
                <a:srgbClr val="E9E0C9"/>
              </a:buClr>
              <a:buFont typeface="Georgia" pitchFamily="18" charset="0"/>
              <a:buNone/>
            </a:pPr>
            <a:r>
              <a:rPr lang="nl-NL" sz="3200">
                <a:solidFill>
                  <a:srgbClr val="E9E0C9"/>
                </a:solidFill>
                <a:latin typeface="Georgia" pitchFamily="18" charset="0"/>
                <a:cs typeface="Arial" charset="0"/>
                <a:sym typeface="Georgia" pitchFamily="18" charset="0"/>
              </a:rPr>
              <a:t>Going to Aglona, share the light…</a:t>
            </a:r>
          </a:p>
          <a:p>
            <a:pPr indent="-139700" eaLnBrk="1" hangingPunct="1">
              <a:buClr>
                <a:srgbClr val="E9E0C9"/>
              </a:buClr>
              <a:buFont typeface="Georgia" pitchFamily="18" charset="0"/>
              <a:buNone/>
            </a:pPr>
            <a:r>
              <a:rPr lang="nl-NL" sz="3200">
                <a:solidFill>
                  <a:srgbClr val="E9E0C9"/>
                </a:solidFill>
                <a:latin typeface="Georgia" pitchFamily="18" charset="0"/>
                <a:cs typeface="Arial" charset="0"/>
                <a:sym typeface="Georgia" pitchFamily="18" charset="0"/>
              </a:rPr>
              <a:t>Dutch Latvian youth exchange…  </a:t>
            </a:r>
          </a:p>
        </p:txBody>
      </p:sp>
      <p:pic>
        <p:nvPicPr>
          <p:cNvPr id="11267" name="Shape 6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344488"/>
            <a:ext cx="272732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71"/>
          <p:cNvSpPr txBox="1">
            <a:spLocks noGrp="1"/>
          </p:cNvSpPr>
          <p:nvPr>
            <p:ph type="ctrTitle"/>
          </p:nvPr>
        </p:nvSpPr>
        <p:spPr>
          <a:xfrm>
            <a:off x="685800" y="1046163"/>
            <a:ext cx="7772400" cy="1103312"/>
          </a:xfrm>
        </p:spPr>
        <p:txBody>
          <a:bodyPr/>
          <a:lstStyle/>
          <a:p>
            <a:pPr eaLnBrk="1" hangingPunct="1">
              <a:buSzTx/>
              <a:buFont typeface="Georgia" pitchFamily="18" charset="0"/>
              <a:buNone/>
            </a:pPr>
            <a:r>
              <a:rPr lang="nl-NL">
                <a:latin typeface="Georgia" pitchFamily="18" charset="0"/>
                <a:cs typeface="Arial" charset="0"/>
                <a:sym typeface="Georgia" pitchFamily="18" charset="0"/>
              </a:rPr>
              <a:t>Latvian friends helping</a:t>
            </a:r>
          </a:p>
        </p:txBody>
      </p:sp>
      <p:sp>
        <p:nvSpPr>
          <p:cNvPr id="13314" name="Shape 72"/>
          <p:cNvSpPr txBox="1">
            <a:spLocks noGrp="1"/>
          </p:cNvSpPr>
          <p:nvPr>
            <p:ph type="subTitle" idx="1"/>
          </p:nvPr>
        </p:nvSpPr>
        <p:spPr>
          <a:xfrm>
            <a:off x="685800" y="2182813"/>
            <a:ext cx="7772400" cy="1887537"/>
          </a:xfrm>
        </p:spPr>
        <p:txBody>
          <a:bodyPr/>
          <a:lstStyle/>
          <a:p>
            <a:pPr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3315" name="Shape 7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992313"/>
            <a:ext cx="251618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Shape 7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9998">
            <a:off x="2701925" y="2044700"/>
            <a:ext cx="18653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Shape 7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1992313"/>
            <a:ext cx="28098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Shape 7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" y="1992313"/>
            <a:ext cx="15732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Shape 77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0425" y="1992313"/>
            <a:ext cx="17827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464550" cy="857250"/>
          </a:xfrm>
        </p:spPr>
        <p:txBody>
          <a:bodyPr/>
          <a:lstStyle/>
          <a:p>
            <a:pPr indent="279400" eaLnBrk="1" hangingPunct="1">
              <a:buClr>
                <a:schemeClr val="accent2"/>
              </a:buClr>
              <a:buFont typeface="Georgia" pitchFamily="18" charset="0"/>
              <a:buNone/>
            </a:pPr>
            <a:r>
              <a:rPr lang="nl-NL" sz="4400">
                <a:latin typeface="Georgia" pitchFamily="18" charset="0"/>
                <a:cs typeface="Arial" charset="0"/>
                <a:sym typeface="Georgia" pitchFamily="18" charset="0"/>
              </a:rPr>
              <a:t>TOTAL RENOVATION with IVO</a:t>
            </a:r>
          </a:p>
        </p:txBody>
      </p:sp>
      <p:sp>
        <p:nvSpPr>
          <p:cNvPr id="15362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</p:spPr>
        <p:txBody>
          <a:bodyPr/>
          <a:lstStyle/>
          <a:p>
            <a:pPr marL="342900"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5363" name="Shape 8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000">
            <a:off x="646113" y="1433513"/>
            <a:ext cx="5291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Shape 8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7763" y="1393825"/>
            <a:ext cx="39639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Shape 8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977900"/>
            <a:ext cx="214471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indent="279400" eaLnBrk="1" hangingPunct="1">
              <a:buClr>
                <a:schemeClr val="accent2"/>
              </a:buClr>
              <a:buFont typeface="Georgia" pitchFamily="18" charset="0"/>
              <a:buNone/>
            </a:pPr>
            <a:r>
              <a:rPr lang="nl-NL" sz="4400">
                <a:latin typeface="Georgia" pitchFamily="18" charset="0"/>
                <a:cs typeface="Arial" charset="0"/>
                <a:sym typeface="Georgia" pitchFamily="18" charset="0"/>
              </a:rPr>
              <a:t>A BIG JOB</a:t>
            </a:r>
          </a:p>
        </p:txBody>
      </p:sp>
      <p:sp>
        <p:nvSpPr>
          <p:cNvPr id="17410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</p:spPr>
        <p:txBody>
          <a:bodyPr/>
          <a:lstStyle/>
          <a:p>
            <a:pPr marL="342900"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7411" name="Shape 9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00150"/>
            <a:ext cx="3028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Shape 9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6988" y="1209675"/>
            <a:ext cx="484981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indent="279400" eaLnBrk="1" hangingPunct="1">
              <a:buClr>
                <a:schemeClr val="accent2"/>
              </a:buClr>
              <a:buFont typeface="Georgia" pitchFamily="18" charset="0"/>
              <a:buNone/>
            </a:pPr>
            <a:r>
              <a:rPr lang="nl-NL" sz="4400">
                <a:latin typeface="Georgia" pitchFamily="18" charset="0"/>
                <a:cs typeface="Arial" charset="0"/>
                <a:sym typeface="Georgia" pitchFamily="18" charset="0"/>
              </a:rPr>
              <a:t>Rebuilding in a lonely evening...</a:t>
            </a:r>
          </a:p>
        </p:txBody>
      </p:sp>
      <p:sp>
        <p:nvSpPr>
          <p:cNvPr id="19458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</p:spPr>
        <p:txBody>
          <a:bodyPr/>
          <a:lstStyle/>
          <a:p>
            <a:pPr marL="342900"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9459" name="Shape 10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8088" y="1200150"/>
            <a:ext cx="493871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Shape 10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00150"/>
            <a:ext cx="419576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1476375"/>
          </a:xfrm>
        </p:spPr>
        <p:txBody>
          <a:bodyPr/>
          <a:lstStyle/>
          <a:p>
            <a:pPr indent="279400" eaLnBrk="1" hangingPunct="1">
              <a:buClr>
                <a:schemeClr val="accent2"/>
              </a:buClr>
              <a:buFont typeface="Georgia" pitchFamily="18" charset="0"/>
              <a:buNone/>
            </a:pPr>
            <a:r>
              <a:rPr lang="nl-NL" sz="3600">
                <a:latin typeface="Georgia" pitchFamily="18" charset="0"/>
                <a:cs typeface="Arial" charset="0"/>
                <a:sym typeface="Georgia" pitchFamily="18" charset="0"/>
              </a:rPr>
              <a:t>Gas heating after hard prayer and restoring the old windows: ora et labora</a:t>
            </a:r>
          </a:p>
        </p:txBody>
      </p:sp>
      <p:sp>
        <p:nvSpPr>
          <p:cNvPr id="21506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43063"/>
            <a:ext cx="7907338" cy="2824162"/>
          </a:xfrm>
        </p:spPr>
        <p:txBody>
          <a:bodyPr/>
          <a:lstStyle/>
          <a:p>
            <a:pPr marL="342900"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1507" name="Shape 10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1682750"/>
            <a:ext cx="1716087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Shape 1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9993">
            <a:off x="2301875" y="1682750"/>
            <a:ext cx="23780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Shape 1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5950" y="1836738"/>
            <a:ext cx="471805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indent="279400" eaLnBrk="1" hangingPunct="1">
              <a:buClr>
                <a:schemeClr val="accent2"/>
              </a:buClr>
              <a:buFont typeface="Georgia" pitchFamily="18" charset="0"/>
              <a:buNone/>
            </a:pPr>
            <a:r>
              <a:rPr lang="nl-NL" sz="4400">
                <a:latin typeface="Georgia" pitchFamily="18" charset="0"/>
                <a:cs typeface="Arial" charset="0"/>
                <a:sym typeface="Georgia" pitchFamily="18" charset="0"/>
              </a:rPr>
              <a:t>The kitchenman… </a:t>
            </a:r>
          </a:p>
        </p:txBody>
      </p:sp>
      <p:sp>
        <p:nvSpPr>
          <p:cNvPr id="23554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</p:spPr>
        <p:txBody>
          <a:bodyPr/>
          <a:lstStyle/>
          <a:p>
            <a:pPr marL="342900"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3555" name="Shape 1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9363" y="338138"/>
            <a:ext cx="24495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Shape 1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1200150"/>
            <a:ext cx="2451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Shape 1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4000">
            <a:off x="2660650" y="1231900"/>
            <a:ext cx="457041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2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indent="279400" eaLnBrk="1" hangingPunct="1">
              <a:buClr>
                <a:schemeClr val="accent2"/>
              </a:buClr>
              <a:buFont typeface="Georgia" pitchFamily="18" charset="0"/>
              <a:buNone/>
            </a:pPr>
            <a:r>
              <a:rPr lang="nl-NL" sz="4400">
                <a:latin typeface="Georgia" pitchFamily="18" charset="0"/>
                <a:cs typeface="Arial" charset="0"/>
                <a:sym typeface="Georgia" pitchFamily="18" charset="0"/>
              </a:rPr>
              <a:t>The curtains a gift from an old parish house just look like new</a:t>
            </a:r>
          </a:p>
        </p:txBody>
      </p:sp>
      <p:sp>
        <p:nvSpPr>
          <p:cNvPr id="25602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</p:spPr>
        <p:txBody>
          <a:bodyPr/>
          <a:lstStyle/>
          <a:p>
            <a:pPr marL="342900"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nl-NL" sz="3200">
              <a:solidFill>
                <a:srgbClr val="E9E0C9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5603" name="Shape 1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1293813"/>
            <a:ext cx="2451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Shape 1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313" y="1265238"/>
            <a:ext cx="4983162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Diavoorstelling (16:9)</PresentationFormat>
  <Paragraphs>13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color-strip</vt:lpstr>
      <vt:lpstr>THE BECOMING OF… </vt:lpstr>
      <vt:lpstr>THE IDEA</vt:lpstr>
      <vt:lpstr>Latvian friends helping</vt:lpstr>
      <vt:lpstr>TOTAL RENOVATION with IVO</vt:lpstr>
      <vt:lpstr>A BIG JOB</vt:lpstr>
      <vt:lpstr>Rebuilding in a lonely evening...</vt:lpstr>
      <vt:lpstr>Gas heating after hard prayer and restoring the old windows: ora et labora</vt:lpstr>
      <vt:lpstr>The kitchenman… </vt:lpstr>
      <vt:lpstr>The curtains a gift from an old parish house just look like new</vt:lpstr>
      <vt:lpstr>See you… in the house of unity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BECOMING OF… </dc:title>
  <cp:lastModifiedBy>Stefan Schevers</cp:lastModifiedBy>
  <cp:revision>2</cp:revision>
  <dcterms:modified xsi:type="dcterms:W3CDTF">2023-07-20T21:16:39Z</dcterms:modified>
</cp:coreProperties>
</file>